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62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89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0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937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60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9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7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64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7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62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45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29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446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0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4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97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55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0EF4331-8CA2-4C6C-B83A-85EEF9CCFE39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B3C0E-EA01-490F-83FF-385770D60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983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99203" y="2323186"/>
            <a:ext cx="6116702" cy="1245325"/>
          </a:xfrm>
        </p:spPr>
        <p:txBody>
          <a:bodyPr/>
          <a:lstStyle/>
          <a:p>
            <a:r>
              <a:rPr lang="hr-BA" dirty="0" smtClean="0"/>
              <a:t>EcoGuideMo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34038" y="3568511"/>
            <a:ext cx="543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BA" dirty="0" smtClean="0"/>
              <a:t>Web stranica namijenjena za podizanje svijesti o važnosti ekologije, energije, recikliranja...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166998" y="6078582"/>
            <a:ext cx="364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BA" dirty="0" smtClean="0"/>
              <a:t>Mentor: Prof. Monika Pehar</a:t>
            </a:r>
            <a:endParaRPr lang="en-US" dirty="0"/>
          </a:p>
        </p:txBody>
      </p:sp>
      <p:pic>
        <p:nvPicPr>
          <p:cNvPr id="7" name="Slika 3">
            <a:extLst>
              <a:ext uri="{FF2B5EF4-FFF2-40B4-BE49-F238E27FC236}">
                <a16:creationId xmlns:a16="http://schemas.microsoft.com/office/drawing/2014/main" id="{4848780F-E444-4338-8B4B-66E486687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3507" y="92330"/>
            <a:ext cx="933441" cy="7067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5905" y="2562120"/>
            <a:ext cx="939991" cy="9399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166998" y="4904186"/>
            <a:ext cx="35269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BA" dirty="0" smtClean="0"/>
              <a:t>Mak Honđo</a:t>
            </a:r>
          </a:p>
          <a:p>
            <a:r>
              <a:rPr lang="hr-BA" dirty="0" smtClean="0"/>
              <a:t>Vinko Ramljak</a:t>
            </a:r>
          </a:p>
          <a:p>
            <a:r>
              <a:rPr lang="hr-BA" dirty="0" smtClean="0"/>
              <a:t>Josip Grgić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39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95700" y="2646956"/>
            <a:ext cx="4538446" cy="1783977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Uvod u ekologiju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Poticaj posjetitelja da pročita više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Informacije koje privlače da se nauči više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9723" y="139209"/>
            <a:ext cx="2959237" cy="9058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r-BA" dirty="0" smtClean="0"/>
              <a:t>Ekologija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23" y="1743894"/>
            <a:ext cx="7545977" cy="3590103"/>
          </a:xfrm>
          <a:prstGeom prst="rect">
            <a:avLst/>
          </a:prstGeom>
        </p:spPr>
      </p:pic>
      <p:pic>
        <p:nvPicPr>
          <p:cNvPr id="6" name="Slika 3">
            <a:extLst>
              <a:ext uri="{FF2B5EF4-FFF2-40B4-BE49-F238E27FC236}">
                <a16:creationId xmlns:a16="http://schemas.microsoft.com/office/drawing/2014/main" id="{4848780F-E444-4338-8B4B-66E486687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3507" y="92330"/>
            <a:ext cx="933441" cy="70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71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23" y="1791583"/>
            <a:ext cx="7402879" cy="3494721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49723" y="139209"/>
            <a:ext cx="2959237" cy="9058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r-BA" dirty="0" smtClean="0"/>
              <a:t>Energija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695700" y="2646956"/>
            <a:ext cx="4538446" cy="1783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Uvod u energiju i njezin utjecaj na okoliš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Poticaj na postavljanje solarnih panela</a:t>
            </a:r>
          </a:p>
          <a:p>
            <a:pPr>
              <a:buFont typeface="Wingdings" panose="05000000000000000000" pitchFamily="2" charset="2"/>
              <a:buChar char="§"/>
            </a:pPr>
            <a:endParaRPr lang="hr-BA" dirty="0" smtClean="0"/>
          </a:p>
          <a:p>
            <a:pPr marL="0" indent="0">
              <a:buNone/>
            </a:pPr>
            <a:endParaRPr lang="hr-BA" dirty="0" smtClean="0"/>
          </a:p>
        </p:txBody>
      </p:sp>
      <p:pic>
        <p:nvPicPr>
          <p:cNvPr id="8" name="Slika 3">
            <a:extLst>
              <a:ext uri="{FF2B5EF4-FFF2-40B4-BE49-F238E27FC236}">
                <a16:creationId xmlns:a16="http://schemas.microsoft.com/office/drawing/2014/main" id="{4848780F-E444-4338-8B4B-66E486687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3507" y="92330"/>
            <a:ext cx="933441" cy="70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05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23" y="139209"/>
            <a:ext cx="2959237" cy="905819"/>
          </a:xfrm>
        </p:spPr>
        <p:txBody>
          <a:bodyPr/>
          <a:lstStyle/>
          <a:p>
            <a:r>
              <a:rPr lang="hr-BA" dirty="0" smtClean="0"/>
              <a:t>Reciklaža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346" y="2052638"/>
            <a:ext cx="8661083" cy="4195762"/>
          </a:xfrm>
        </p:spPr>
      </p:pic>
      <p:sp>
        <p:nvSpPr>
          <p:cNvPr id="4" name="TextBox 3"/>
          <p:cNvSpPr txBox="1"/>
          <p:nvPr/>
        </p:nvSpPr>
        <p:spPr>
          <a:xfrm>
            <a:off x="149723" y="1179641"/>
            <a:ext cx="5216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BA" dirty="0" smtClean="0"/>
              <a:t>Mapa prikazuje lokacije kanti za reciklažu</a:t>
            </a:r>
          </a:p>
        </p:txBody>
      </p:sp>
      <p:pic>
        <p:nvPicPr>
          <p:cNvPr id="6" name="Slika 3">
            <a:extLst>
              <a:ext uri="{FF2B5EF4-FFF2-40B4-BE49-F238E27FC236}">
                <a16:creationId xmlns:a16="http://schemas.microsoft.com/office/drawing/2014/main" id="{4848780F-E444-4338-8B4B-66E486687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3507" y="92330"/>
            <a:ext cx="933441" cy="70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3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346" y="2052638"/>
            <a:ext cx="8661083" cy="4195762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9723" y="139209"/>
            <a:ext cx="2959237" cy="905819"/>
          </a:xfrm>
        </p:spPr>
        <p:txBody>
          <a:bodyPr/>
          <a:lstStyle/>
          <a:p>
            <a:r>
              <a:rPr lang="hr-BA" dirty="0" smtClean="0"/>
              <a:t>Reciklaža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9722" y="1179641"/>
            <a:ext cx="7809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BA" dirty="0" smtClean="0"/>
              <a:t>Mapa prikazuje lokacije kanti za reciklažu sa naznačenom adresom </a:t>
            </a:r>
          </a:p>
        </p:txBody>
      </p:sp>
      <p:pic>
        <p:nvPicPr>
          <p:cNvPr id="8" name="Slika 3">
            <a:extLst>
              <a:ext uri="{FF2B5EF4-FFF2-40B4-BE49-F238E27FC236}">
                <a16:creationId xmlns:a16="http://schemas.microsoft.com/office/drawing/2014/main" id="{4848780F-E444-4338-8B4B-66E486687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3507" y="92330"/>
            <a:ext cx="933441" cy="70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28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23" y="1634626"/>
            <a:ext cx="6955499" cy="3297803"/>
          </a:xfr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49723" y="139209"/>
            <a:ext cx="4639991" cy="9058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r-BA" dirty="0" smtClean="0"/>
              <a:t>Bacanje hrane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303814" y="2516327"/>
            <a:ext cx="4538446" cy="1783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Uvod u bacanje hrane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Smjernice za pravilno bacanje hrane i odvajanje otpada</a:t>
            </a:r>
          </a:p>
          <a:p>
            <a:pPr marL="0" indent="0">
              <a:buNone/>
            </a:pPr>
            <a:endParaRPr lang="hr-BA" dirty="0" smtClean="0"/>
          </a:p>
        </p:txBody>
      </p:sp>
      <p:pic>
        <p:nvPicPr>
          <p:cNvPr id="7" name="Slika 3">
            <a:extLst>
              <a:ext uri="{FF2B5EF4-FFF2-40B4-BE49-F238E27FC236}">
                <a16:creationId xmlns:a16="http://schemas.microsoft.com/office/drawing/2014/main" id="{4848780F-E444-4338-8B4B-66E486687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3507" y="92330"/>
            <a:ext cx="933441" cy="70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18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23" y="1828818"/>
            <a:ext cx="7298647" cy="3451179"/>
          </a:xfr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49723" y="139209"/>
            <a:ext cx="4639991" cy="9058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r-BA" dirty="0" smtClean="0"/>
              <a:t>Organizacije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575177" y="2749505"/>
            <a:ext cx="4538446" cy="1783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Lista organizacija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Lokacije organizacija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r-BA" dirty="0" smtClean="0"/>
              <a:t>Kontakti organizacija</a:t>
            </a:r>
          </a:p>
          <a:p>
            <a:pPr marL="0" indent="0">
              <a:buNone/>
            </a:pPr>
            <a:endParaRPr lang="hr-BA" dirty="0" smtClean="0"/>
          </a:p>
        </p:txBody>
      </p:sp>
      <p:pic>
        <p:nvPicPr>
          <p:cNvPr id="7" name="Slika 3">
            <a:extLst>
              <a:ext uri="{FF2B5EF4-FFF2-40B4-BE49-F238E27FC236}">
                <a16:creationId xmlns:a16="http://schemas.microsoft.com/office/drawing/2014/main" id="{4848780F-E444-4338-8B4B-66E486687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3507" y="92330"/>
            <a:ext cx="933441" cy="70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28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195</TotalTime>
  <Words>95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</vt:lpstr>
      <vt:lpstr>Wingdings 3</vt:lpstr>
      <vt:lpstr>Ion</vt:lpstr>
      <vt:lpstr>EcoGuideMo</vt:lpstr>
      <vt:lpstr>PowerPoint Presentation</vt:lpstr>
      <vt:lpstr>PowerPoint Presentation</vt:lpstr>
      <vt:lpstr>Reciklaža</vt:lpstr>
      <vt:lpstr>Reciklaža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EcoGuideMo</dc:title>
  <dc:creator>Jopa</dc:creator>
  <cp:lastModifiedBy>Jopa</cp:lastModifiedBy>
  <cp:revision>10</cp:revision>
  <dcterms:created xsi:type="dcterms:W3CDTF">2022-04-23T17:29:19Z</dcterms:created>
  <dcterms:modified xsi:type="dcterms:W3CDTF">2022-04-23T23:11:19Z</dcterms:modified>
</cp:coreProperties>
</file>

<file path=docProps/thumbnail.jpeg>
</file>